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67DF4-8441-4699-AC4C-0EF57EEC1BA8}" type="datetimeFigureOut">
              <a:rPr lang="es-ES" smtClean="0"/>
              <a:pPr/>
              <a:t>17/05/2016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F86A6-E565-4EAC-A946-6AD1C0B6B9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Resultado de imagen de kentucky fuenlabr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68" name="AutoShape 4" descr="Resultado de imagen de kentucky fuenlabr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70" name="AutoShape 6" descr="Resultado de imagen de kentucky fuenlabr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3925250" cy="294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s://s3-eu-west-1.amazonaws.com/assets.11870.com/imagenes/76/pxl_769926c3c29fb8b283bd5b087d5a8bb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365104"/>
            <a:ext cx="2520280" cy="2016224"/>
          </a:xfrm>
          <a:prstGeom prst="rect">
            <a:avLst/>
          </a:prstGeom>
          <a:noFill/>
        </p:spPr>
      </p:pic>
      <p:pic>
        <p:nvPicPr>
          <p:cNvPr id="1028" name="Picture 4" descr="http://www.oportunista.com/imagenes/usuarios/11649-kfc-espana-37285-ofert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365104"/>
            <a:ext cx="2736304" cy="1903517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" name="8 Redondear rectángulo de esquina diagonal"/>
          <p:cNvSpPr/>
          <p:nvPr/>
        </p:nvSpPr>
        <p:spPr>
          <a:xfrm>
            <a:off x="5004048" y="692696"/>
            <a:ext cx="3816424" cy="3312368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7030A0"/>
                </a:solidFill>
              </a:rPr>
              <a:t>Por mi cumpleaños vamos a ir 5 amigos y yo a merendar al restaurante KFC. </a:t>
            </a:r>
            <a:r>
              <a:rPr lang="es-ES" sz="1600" dirty="0" smtClean="0">
                <a:solidFill>
                  <a:srgbClr val="7030A0"/>
                </a:solidFill>
              </a:rPr>
              <a:t> </a:t>
            </a:r>
            <a:r>
              <a:rPr lang="es-ES" sz="1600" dirty="0" smtClean="0">
                <a:solidFill>
                  <a:srgbClr val="7030A0"/>
                </a:solidFill>
              </a:rPr>
              <a:t>Dos de mis amigos deciden compartir el menú con hamburguesa. Otros dos quieren el del cubo de pollo. </a:t>
            </a:r>
          </a:p>
          <a:p>
            <a:pPr algn="ctr"/>
            <a:r>
              <a:rPr lang="es-ES" sz="1600" dirty="0" smtClean="0">
                <a:solidFill>
                  <a:srgbClr val="7030A0"/>
                </a:solidFill>
              </a:rPr>
              <a:t>Como a mí me da igual, decide que menú prefieres y lo compartimos. ¿Cuánto tengo que pagar dependiendo del menú que tú elijas?</a:t>
            </a:r>
            <a:endParaRPr lang="es-E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7</cp:revision>
  <dcterms:created xsi:type="dcterms:W3CDTF">2016-05-16T21:51:12Z</dcterms:created>
  <dcterms:modified xsi:type="dcterms:W3CDTF">2016-05-17T21:22:00Z</dcterms:modified>
</cp:coreProperties>
</file>